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4" r:id="rId4"/>
    <p:sldId id="265" r:id="rId5"/>
    <p:sldId id="258" r:id="rId6"/>
    <p:sldId id="267" r:id="rId7"/>
    <p:sldId id="259" r:id="rId8"/>
    <p:sldId id="260" r:id="rId9"/>
    <p:sldId id="261" r:id="rId10"/>
    <p:sldId id="262" r:id="rId11"/>
    <p:sldId id="268" r:id="rId12"/>
    <p:sldId id="273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B60A37-00D7-47B5-8D06-3D0B8268BDB2}" v="1825" dt="2020-08-19T08:25:59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85" autoAdjust="0"/>
    <p:restoredTop sz="76179" autoAdjust="0"/>
  </p:normalViewPr>
  <p:slideViewPr>
    <p:cSldViewPr snapToGrid="0">
      <p:cViewPr>
        <p:scale>
          <a:sx n="75" d="100"/>
          <a:sy n="75" d="100"/>
        </p:scale>
        <p:origin x="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h Foo" userId="91e36630-1418-4572-bce4-8ee2176511de" providerId="ADAL" clId="{B754A6A8-2577-451B-BB0A-C4B0E5CE4464}"/>
    <pc:docChg chg="custSel modSld sldOrd">
      <pc:chgData name="Yih Foo" userId="91e36630-1418-4572-bce4-8ee2176511de" providerId="ADAL" clId="{B754A6A8-2577-451B-BB0A-C4B0E5CE4464}" dt="2020-08-19T11:52:59.235" v="280" actId="1076"/>
      <pc:docMkLst>
        <pc:docMk/>
      </pc:docMkLst>
      <pc:sldChg chg="addSp modSp">
        <pc:chgData name="Yih Foo" userId="91e36630-1418-4572-bce4-8ee2176511de" providerId="ADAL" clId="{B754A6A8-2577-451B-BB0A-C4B0E5CE4464}" dt="2020-08-18T14:27:54.184" v="13" actId="207"/>
        <pc:sldMkLst>
          <pc:docMk/>
          <pc:sldMk cId="1026074650" sldId="256"/>
        </pc:sldMkLst>
        <pc:spChg chg="add mod">
          <ac:chgData name="Yih Foo" userId="91e36630-1418-4572-bce4-8ee2176511de" providerId="ADAL" clId="{B754A6A8-2577-451B-BB0A-C4B0E5CE4464}" dt="2020-08-18T14:24:17.102" v="8" actId="11529"/>
          <ac:spMkLst>
            <pc:docMk/>
            <pc:sldMk cId="1026074650" sldId="256"/>
            <ac:spMk id="4" creationId="{E514AFFA-EB75-4C17-B23E-677324641398}"/>
          </ac:spMkLst>
        </pc:spChg>
        <pc:spChg chg="add mod">
          <ac:chgData name="Yih Foo" userId="91e36630-1418-4572-bce4-8ee2176511de" providerId="ADAL" clId="{B754A6A8-2577-451B-BB0A-C4B0E5CE4464}" dt="2020-08-18T14:25:17.462" v="9" actId="11529"/>
          <ac:spMkLst>
            <pc:docMk/>
            <pc:sldMk cId="1026074650" sldId="256"/>
            <ac:spMk id="5" creationId="{FDFA7D7A-95C5-451B-B9D7-E64A7090C961}"/>
          </ac:spMkLst>
        </pc:spChg>
        <pc:spChg chg="add mod">
          <ac:chgData name="Yih Foo" userId="91e36630-1418-4572-bce4-8ee2176511de" providerId="ADAL" clId="{B754A6A8-2577-451B-BB0A-C4B0E5CE4464}" dt="2020-08-18T14:27:54.184" v="13" actId="207"/>
          <ac:spMkLst>
            <pc:docMk/>
            <pc:sldMk cId="1026074650" sldId="256"/>
            <ac:spMk id="6" creationId="{471889AF-4A76-4F20-A26D-27F2E54647DD}"/>
          </ac:spMkLst>
        </pc:spChg>
        <pc:spChg chg="add mod">
          <ac:chgData name="Yih Foo" userId="91e36630-1418-4572-bce4-8ee2176511de" providerId="ADAL" clId="{B754A6A8-2577-451B-BB0A-C4B0E5CE4464}" dt="2020-08-18T14:25:56.022" v="11" actId="11529"/>
          <ac:spMkLst>
            <pc:docMk/>
            <pc:sldMk cId="1026074650" sldId="256"/>
            <ac:spMk id="7" creationId="{04011E7E-F17B-482F-AF7E-952EFEF36A13}"/>
          </ac:spMkLst>
        </pc:spChg>
      </pc:sldChg>
      <pc:sldChg chg="modNotesTx">
        <pc:chgData name="Yih Foo" userId="91e36630-1418-4572-bce4-8ee2176511de" providerId="ADAL" clId="{B754A6A8-2577-451B-BB0A-C4B0E5CE4464}" dt="2020-08-19T11:46:42.803" v="33" actId="20577"/>
        <pc:sldMkLst>
          <pc:docMk/>
          <pc:sldMk cId="3468010245" sldId="259"/>
        </pc:sldMkLst>
      </pc:sldChg>
      <pc:sldChg chg="addSp delSp modSp">
        <pc:chgData name="Yih Foo" userId="91e36630-1418-4572-bce4-8ee2176511de" providerId="ADAL" clId="{B754A6A8-2577-451B-BB0A-C4B0E5CE4464}" dt="2020-08-18T14:46:35.206" v="25"/>
        <pc:sldMkLst>
          <pc:docMk/>
          <pc:sldMk cId="1081458049" sldId="260"/>
        </pc:sldMkLst>
        <pc:spChg chg="mod">
          <ac:chgData name="Yih Foo" userId="91e36630-1418-4572-bce4-8ee2176511de" providerId="ADAL" clId="{B754A6A8-2577-451B-BB0A-C4B0E5CE4464}" dt="2020-08-18T14:46:17.969" v="20"/>
          <ac:spMkLst>
            <pc:docMk/>
            <pc:sldMk cId="1081458049" sldId="260"/>
            <ac:spMk id="3" creationId="{10418B4E-BD9A-4C43-A8F2-5EB5CB147FA3}"/>
          </ac:spMkLst>
        </pc:spChg>
        <pc:picChg chg="add del mod">
          <ac:chgData name="Yih Foo" userId="91e36630-1418-4572-bce4-8ee2176511de" providerId="ADAL" clId="{B754A6A8-2577-451B-BB0A-C4B0E5CE4464}" dt="2020-08-18T14:46:26.534" v="21"/>
          <ac:picMkLst>
            <pc:docMk/>
            <pc:sldMk cId="1081458049" sldId="260"/>
            <ac:picMk id="5" creationId="{CF3D2EFB-DAFC-4D84-B02D-947661EC7A5F}"/>
          </ac:picMkLst>
        </pc:picChg>
        <pc:picChg chg="add">
          <ac:chgData name="Yih Foo" userId="91e36630-1418-4572-bce4-8ee2176511de" providerId="ADAL" clId="{B754A6A8-2577-451B-BB0A-C4B0E5CE4464}" dt="2020-08-18T14:46:30.684" v="22"/>
          <ac:picMkLst>
            <pc:docMk/>
            <pc:sldMk cId="1081458049" sldId="260"/>
            <ac:picMk id="6" creationId="{ACB2B232-4FEF-4675-BBE4-ADA234026218}"/>
          </ac:picMkLst>
        </pc:picChg>
        <pc:picChg chg="add del">
          <ac:chgData name="Yih Foo" userId="91e36630-1418-4572-bce4-8ee2176511de" providerId="ADAL" clId="{B754A6A8-2577-451B-BB0A-C4B0E5CE4464}" dt="2020-08-18T14:46:31.761" v="24"/>
          <ac:picMkLst>
            <pc:docMk/>
            <pc:sldMk cId="1081458049" sldId="260"/>
            <ac:picMk id="7" creationId="{32BBFB1D-D405-4624-8AB5-C9354828B949}"/>
          </ac:picMkLst>
        </pc:picChg>
        <pc:picChg chg="add">
          <ac:chgData name="Yih Foo" userId="91e36630-1418-4572-bce4-8ee2176511de" providerId="ADAL" clId="{B754A6A8-2577-451B-BB0A-C4B0E5CE4464}" dt="2020-08-18T14:46:35.206" v="25"/>
          <ac:picMkLst>
            <pc:docMk/>
            <pc:sldMk cId="1081458049" sldId="260"/>
            <ac:picMk id="9" creationId="{3BC79911-1F02-492B-9A3B-B128B06C1C83}"/>
          </ac:picMkLst>
        </pc:picChg>
      </pc:sldChg>
      <pc:sldChg chg="addSp modSp">
        <pc:chgData name="Yih Foo" userId="91e36630-1418-4572-bce4-8ee2176511de" providerId="ADAL" clId="{B754A6A8-2577-451B-BB0A-C4B0E5CE4464}" dt="2020-08-18T14:47:52.425" v="27"/>
        <pc:sldMkLst>
          <pc:docMk/>
          <pc:sldMk cId="2007721106" sldId="261"/>
        </pc:sldMkLst>
        <pc:spChg chg="mod">
          <ac:chgData name="Yih Foo" userId="91e36630-1418-4572-bce4-8ee2176511de" providerId="ADAL" clId="{B754A6A8-2577-451B-BB0A-C4B0E5CE4464}" dt="2020-08-18T14:47:52.425" v="27"/>
          <ac:spMkLst>
            <pc:docMk/>
            <pc:sldMk cId="2007721106" sldId="261"/>
            <ac:spMk id="3" creationId="{10418B4E-BD9A-4C43-A8F2-5EB5CB147FA3}"/>
          </ac:spMkLst>
        </pc:spChg>
        <pc:picChg chg="add mod">
          <ac:chgData name="Yih Foo" userId="91e36630-1418-4572-bce4-8ee2176511de" providerId="ADAL" clId="{B754A6A8-2577-451B-BB0A-C4B0E5CE4464}" dt="2020-08-18T14:44:32.517" v="14" actId="931"/>
          <ac:picMkLst>
            <pc:docMk/>
            <pc:sldMk cId="2007721106" sldId="261"/>
            <ac:picMk id="5" creationId="{6F83C618-8AC3-48FF-8E3D-AB1FD0B4E3BF}"/>
          </ac:picMkLst>
        </pc:picChg>
        <pc:picChg chg="add mod">
          <ac:chgData name="Yih Foo" userId="91e36630-1418-4572-bce4-8ee2176511de" providerId="ADAL" clId="{B754A6A8-2577-451B-BB0A-C4B0E5CE4464}" dt="2020-08-18T14:44:52.707" v="15" actId="931"/>
          <ac:picMkLst>
            <pc:docMk/>
            <pc:sldMk cId="2007721106" sldId="261"/>
            <ac:picMk id="7" creationId="{B377463C-D687-4777-9039-985AF28D6C1B}"/>
          </ac:picMkLst>
        </pc:picChg>
        <pc:picChg chg="add mod">
          <ac:chgData name="Yih Foo" userId="91e36630-1418-4572-bce4-8ee2176511de" providerId="ADAL" clId="{B754A6A8-2577-451B-BB0A-C4B0E5CE4464}" dt="2020-08-18T14:45:12.220" v="16" actId="931"/>
          <ac:picMkLst>
            <pc:docMk/>
            <pc:sldMk cId="2007721106" sldId="261"/>
            <ac:picMk id="9" creationId="{CF4EDC02-746E-4798-A1D8-A3000298CE84}"/>
          </ac:picMkLst>
        </pc:picChg>
      </pc:sldChg>
      <pc:sldChg chg="addSp modSp">
        <pc:chgData name="Yih Foo" userId="91e36630-1418-4572-bce4-8ee2176511de" providerId="ADAL" clId="{B754A6A8-2577-451B-BB0A-C4B0E5CE4464}" dt="2020-08-18T14:49:23.402" v="29" actId="14100"/>
        <pc:sldMkLst>
          <pc:docMk/>
          <pc:sldMk cId="4232858286" sldId="262"/>
        </pc:sldMkLst>
        <pc:graphicFrameChg chg="add mod">
          <ac:chgData name="Yih Foo" userId="91e36630-1418-4572-bce4-8ee2176511de" providerId="ADAL" clId="{B754A6A8-2577-451B-BB0A-C4B0E5CE4464}" dt="2020-08-18T14:49:23.402" v="29" actId="14100"/>
          <ac:graphicFrameMkLst>
            <pc:docMk/>
            <pc:sldMk cId="4232858286" sldId="262"/>
            <ac:graphicFrameMk id="4" creationId="{A4ADC94E-D562-4201-B605-9EAD3B2FEDA4}"/>
          </ac:graphicFrameMkLst>
        </pc:graphicFrameChg>
      </pc:sldChg>
      <pc:sldChg chg="addSp modSp">
        <pc:chgData name="Yih Foo" userId="91e36630-1418-4572-bce4-8ee2176511de" providerId="ADAL" clId="{B754A6A8-2577-451B-BB0A-C4B0E5CE4464}" dt="2020-08-18T14:16:48.612" v="1"/>
        <pc:sldMkLst>
          <pc:docMk/>
          <pc:sldMk cId="1349543370" sldId="265"/>
        </pc:sldMkLst>
        <pc:picChg chg="add mod">
          <ac:chgData name="Yih Foo" userId="91e36630-1418-4572-bce4-8ee2176511de" providerId="ADAL" clId="{B754A6A8-2577-451B-BB0A-C4B0E5CE4464}" dt="2020-08-18T14:16:34.387" v="0"/>
          <ac:picMkLst>
            <pc:docMk/>
            <pc:sldMk cId="1349543370" sldId="265"/>
            <ac:picMk id="3" creationId="{D04C1D4F-CAD5-4AF0-9C7A-B03B047E7AEC}"/>
          </ac:picMkLst>
        </pc:picChg>
        <pc:picChg chg="add mod">
          <ac:chgData name="Yih Foo" userId="91e36630-1418-4572-bce4-8ee2176511de" providerId="ADAL" clId="{B754A6A8-2577-451B-BB0A-C4B0E5CE4464}" dt="2020-08-18T14:16:48.612" v="1"/>
          <ac:picMkLst>
            <pc:docMk/>
            <pc:sldMk cId="1349543370" sldId="265"/>
            <ac:picMk id="5" creationId="{EDE74C04-7ECF-4BED-AA38-77163FC46FBB}"/>
          </ac:picMkLst>
        </pc:picChg>
      </pc:sldChg>
      <pc:sldChg chg="addSp delSp modSp">
        <pc:chgData name="Yih Foo" userId="91e36630-1418-4572-bce4-8ee2176511de" providerId="ADAL" clId="{B754A6A8-2577-451B-BB0A-C4B0E5CE4464}" dt="2020-08-18T14:20:08.440" v="7"/>
        <pc:sldMkLst>
          <pc:docMk/>
          <pc:sldMk cId="3864736260" sldId="267"/>
        </pc:sldMkLst>
        <pc:picChg chg="add mod">
          <ac:chgData name="Yih Foo" userId="91e36630-1418-4572-bce4-8ee2176511de" providerId="ADAL" clId="{B754A6A8-2577-451B-BB0A-C4B0E5CE4464}" dt="2020-08-18T14:18:20.238" v="2"/>
          <ac:picMkLst>
            <pc:docMk/>
            <pc:sldMk cId="3864736260" sldId="267"/>
            <ac:picMk id="3" creationId="{D11BA978-A6DB-433B-A9B5-1D13E639FA6F}"/>
          </ac:picMkLst>
        </pc:picChg>
        <pc:picChg chg="add mod">
          <ac:chgData name="Yih Foo" userId="91e36630-1418-4572-bce4-8ee2176511de" providerId="ADAL" clId="{B754A6A8-2577-451B-BB0A-C4B0E5CE4464}" dt="2020-08-18T14:19:28.602" v="3"/>
          <ac:picMkLst>
            <pc:docMk/>
            <pc:sldMk cId="3864736260" sldId="267"/>
            <ac:picMk id="5" creationId="{6B819075-D676-480F-B928-41F11D674EDE}"/>
          </ac:picMkLst>
        </pc:picChg>
        <pc:picChg chg="add mod">
          <ac:chgData name="Yih Foo" userId="91e36630-1418-4572-bce4-8ee2176511de" providerId="ADAL" clId="{B754A6A8-2577-451B-BB0A-C4B0E5CE4464}" dt="2020-08-18T14:19:42.085" v="4"/>
          <ac:picMkLst>
            <pc:docMk/>
            <pc:sldMk cId="3864736260" sldId="267"/>
            <ac:picMk id="7" creationId="{BB38A321-6B4F-495E-9B25-94A699BC07CE}"/>
          </ac:picMkLst>
        </pc:picChg>
        <pc:picChg chg="add del mod">
          <ac:chgData name="Yih Foo" userId="91e36630-1418-4572-bce4-8ee2176511de" providerId="ADAL" clId="{B754A6A8-2577-451B-BB0A-C4B0E5CE4464}" dt="2020-08-18T14:19:58.206" v="6"/>
          <ac:picMkLst>
            <pc:docMk/>
            <pc:sldMk cId="3864736260" sldId="267"/>
            <ac:picMk id="10" creationId="{0BF95120-9262-4448-AE75-0D0E121AA9D6}"/>
          </ac:picMkLst>
        </pc:picChg>
        <pc:picChg chg="add mod">
          <ac:chgData name="Yih Foo" userId="91e36630-1418-4572-bce4-8ee2176511de" providerId="ADAL" clId="{B754A6A8-2577-451B-BB0A-C4B0E5CE4464}" dt="2020-08-18T14:20:08.440" v="7"/>
          <ac:picMkLst>
            <pc:docMk/>
            <pc:sldMk cId="3864736260" sldId="267"/>
            <ac:picMk id="12" creationId="{187D1C30-0266-4679-B5CF-6144E42450F7}"/>
          </ac:picMkLst>
        </pc:picChg>
      </pc:sldChg>
      <pc:sldChg chg="modSp">
        <pc:chgData name="Yih Foo" userId="91e36630-1418-4572-bce4-8ee2176511de" providerId="ADAL" clId="{B754A6A8-2577-451B-BB0A-C4B0E5CE4464}" dt="2020-08-19T11:48:56.894" v="179" actId="20577"/>
        <pc:sldMkLst>
          <pc:docMk/>
          <pc:sldMk cId="1574181412" sldId="268"/>
        </pc:sldMkLst>
        <pc:spChg chg="mod">
          <ac:chgData name="Yih Foo" userId="91e36630-1418-4572-bce4-8ee2176511de" providerId="ADAL" clId="{B754A6A8-2577-451B-BB0A-C4B0E5CE4464}" dt="2020-08-19T11:48:56.894" v="179" actId="20577"/>
          <ac:spMkLst>
            <pc:docMk/>
            <pc:sldMk cId="1574181412" sldId="268"/>
            <ac:spMk id="3" creationId="{10418B4E-BD9A-4C43-A8F2-5EB5CB147FA3}"/>
          </ac:spMkLst>
        </pc:spChg>
      </pc:sldChg>
      <pc:sldChg chg="addSp modSp ord modAnim">
        <pc:chgData name="Yih Foo" userId="91e36630-1418-4572-bce4-8ee2176511de" providerId="ADAL" clId="{B754A6A8-2577-451B-BB0A-C4B0E5CE4464}" dt="2020-08-19T11:47:33.260" v="35"/>
        <pc:sldMkLst>
          <pc:docMk/>
          <pc:sldMk cId="1519906698" sldId="269"/>
        </pc:sldMkLst>
        <pc:picChg chg="add mod">
          <ac:chgData name="Yih Foo" userId="91e36630-1418-4572-bce4-8ee2176511de" providerId="ADAL" clId="{B754A6A8-2577-451B-BB0A-C4B0E5CE4464}" dt="2020-08-18T14:57:40.675" v="30"/>
          <ac:picMkLst>
            <pc:docMk/>
            <pc:sldMk cId="1519906698" sldId="269"/>
            <ac:picMk id="4" creationId="{FF1EA560-53FE-4257-BD1E-3EE2282D7099}"/>
          </ac:picMkLst>
        </pc:picChg>
        <pc:picChg chg="add mod">
          <ac:chgData name="Yih Foo" userId="91e36630-1418-4572-bce4-8ee2176511de" providerId="ADAL" clId="{B754A6A8-2577-451B-BB0A-C4B0E5CE4464}" dt="2020-08-18T15:00:00.933" v="31"/>
          <ac:picMkLst>
            <pc:docMk/>
            <pc:sldMk cId="1519906698" sldId="269"/>
            <ac:picMk id="5" creationId="{B70823BA-B2BD-483E-BE46-FE6422727745}"/>
          </ac:picMkLst>
        </pc:picChg>
        <pc:picChg chg="add mod">
          <ac:chgData name="Yih Foo" userId="91e36630-1418-4572-bce4-8ee2176511de" providerId="ADAL" clId="{B754A6A8-2577-451B-BB0A-C4B0E5CE4464}" dt="2020-08-18T15:01:01.793" v="32"/>
          <ac:picMkLst>
            <pc:docMk/>
            <pc:sldMk cId="1519906698" sldId="269"/>
            <ac:picMk id="6" creationId="{3A781D6C-50AF-4EE5-8291-E4D0450B2953}"/>
          </ac:picMkLst>
        </pc:picChg>
      </pc:sldChg>
      <pc:sldChg chg="modSp">
        <pc:chgData name="Yih Foo" userId="91e36630-1418-4572-bce4-8ee2176511de" providerId="ADAL" clId="{B754A6A8-2577-451B-BB0A-C4B0E5CE4464}" dt="2020-08-19T11:52:59.235" v="280" actId="1076"/>
        <pc:sldMkLst>
          <pc:docMk/>
          <pc:sldMk cId="972430413" sldId="273"/>
        </pc:sldMkLst>
        <pc:spChg chg="mod">
          <ac:chgData name="Yih Foo" userId="91e36630-1418-4572-bce4-8ee2176511de" providerId="ADAL" clId="{B754A6A8-2577-451B-BB0A-C4B0E5CE4464}" dt="2020-08-19T11:52:35.286" v="278" actId="27636"/>
          <ac:spMkLst>
            <pc:docMk/>
            <pc:sldMk cId="972430413" sldId="273"/>
            <ac:spMk id="3" creationId="{10418B4E-BD9A-4C43-A8F2-5EB5CB147FA3}"/>
          </ac:spMkLst>
        </pc:spChg>
        <pc:spChg chg="mod">
          <ac:chgData name="Yih Foo" userId="91e36630-1418-4572-bce4-8ee2176511de" providerId="ADAL" clId="{B754A6A8-2577-451B-BB0A-C4B0E5CE4464}" dt="2020-08-19T11:52:59.235" v="280" actId="1076"/>
          <ac:spMkLst>
            <pc:docMk/>
            <pc:sldMk cId="972430413" sldId="273"/>
            <ac:spMk id="7" creationId="{52752C15-C87D-4237-BEBF-C9D5A2824D99}"/>
          </ac:spMkLst>
        </pc:spChg>
        <pc:spChg chg="mod">
          <ac:chgData name="Yih Foo" userId="91e36630-1418-4572-bce4-8ee2176511de" providerId="ADAL" clId="{B754A6A8-2577-451B-BB0A-C4B0E5CE4464}" dt="2020-08-19T11:52:59.235" v="280" actId="1076"/>
          <ac:spMkLst>
            <pc:docMk/>
            <pc:sldMk cId="972430413" sldId="273"/>
            <ac:spMk id="14" creationId="{D2D09680-AAE3-4172-BAFC-7BB4FFC43556}"/>
          </ac:spMkLst>
        </pc:spChg>
        <pc:picChg chg="mod">
          <ac:chgData name="Yih Foo" userId="91e36630-1418-4572-bce4-8ee2176511de" providerId="ADAL" clId="{B754A6A8-2577-451B-BB0A-C4B0E5CE4464}" dt="2020-08-19T11:52:59.235" v="280" actId="1076"/>
          <ac:picMkLst>
            <pc:docMk/>
            <pc:sldMk cId="972430413" sldId="273"/>
            <ac:picMk id="4" creationId="{1864A133-2C1E-4E9A-84E3-3DC2F391115F}"/>
          </ac:picMkLst>
        </pc:picChg>
        <pc:picChg chg="mod">
          <ac:chgData name="Yih Foo" userId="91e36630-1418-4572-bce4-8ee2176511de" providerId="ADAL" clId="{B754A6A8-2577-451B-BB0A-C4B0E5CE4464}" dt="2020-08-19T11:52:59.235" v="280" actId="1076"/>
          <ac:picMkLst>
            <pc:docMk/>
            <pc:sldMk cId="972430413" sldId="273"/>
            <ac:picMk id="5" creationId="{873DB570-4D5A-461D-9CD8-2B10B98AC4BC}"/>
          </ac:picMkLst>
        </pc:picChg>
        <pc:picChg chg="mod">
          <ac:chgData name="Yih Foo" userId="91e36630-1418-4572-bce4-8ee2176511de" providerId="ADAL" clId="{B754A6A8-2577-451B-BB0A-C4B0E5CE4464}" dt="2020-08-19T11:52:59.235" v="280" actId="1076"/>
          <ac:picMkLst>
            <pc:docMk/>
            <pc:sldMk cId="972430413" sldId="273"/>
            <ac:picMk id="8" creationId="{DB2F8887-AFA1-476E-98EA-DFF2B9211307}"/>
          </ac:picMkLst>
        </pc:picChg>
        <pc:picChg chg="mod">
          <ac:chgData name="Yih Foo" userId="91e36630-1418-4572-bce4-8ee2176511de" providerId="ADAL" clId="{B754A6A8-2577-451B-BB0A-C4B0E5CE4464}" dt="2020-08-19T11:52:59.235" v="280" actId="1076"/>
          <ac:picMkLst>
            <pc:docMk/>
            <pc:sldMk cId="972430413" sldId="273"/>
            <ac:picMk id="9" creationId="{AD37AC20-C813-490F-BAD1-5779860BB746}"/>
          </ac:picMkLst>
        </pc:picChg>
      </pc:sldChg>
    </pc:docChg>
  </pc:docChgLst>
  <pc:docChgLst>
    <pc:chgData name="Guest User" userId="S::urn:spo:anon#9b92d8161c025174aca9d90bd3dff83e27ffb0474a9d0c38b83de0a841f45c7f::" providerId="AD" clId="Web-{B8B60A37-00D7-47B5-8D06-3D0B8268BDB2}"/>
    <pc:docChg chg="addSld delSld modSld sldOrd">
      <pc:chgData name="Guest User" userId="S::urn:spo:anon#9b92d8161c025174aca9d90bd3dff83e27ffb0474a9d0c38b83de0a841f45c7f::" providerId="AD" clId="Web-{B8B60A37-00D7-47B5-8D06-3D0B8268BDB2}" dt="2020-08-19T08:25:58.580" v="1812" actId="20577"/>
      <pc:docMkLst>
        <pc:docMk/>
      </pc:docMkLst>
      <pc:sldChg chg="ord">
        <pc:chgData name="Guest User" userId="S::urn:spo:anon#9b92d8161c025174aca9d90bd3dff83e27ffb0474a9d0c38b83de0a841f45c7f::" providerId="AD" clId="Web-{B8B60A37-00D7-47B5-8D06-3D0B8268BDB2}" dt="2020-08-19T08:03:49.422" v="1"/>
        <pc:sldMkLst>
          <pc:docMk/>
          <pc:sldMk cId="1519906698" sldId="269"/>
        </pc:sldMkLst>
      </pc:sldChg>
      <pc:sldChg chg="addSp delSp modSp add replId delAnim">
        <pc:chgData name="Guest User" userId="S::urn:spo:anon#9b92d8161c025174aca9d90bd3dff83e27ffb0474a9d0c38b83de0a841f45c7f::" providerId="AD" clId="Web-{B8B60A37-00D7-47B5-8D06-3D0B8268BDB2}" dt="2020-08-19T08:25:53.892" v="1810" actId="20577"/>
        <pc:sldMkLst>
          <pc:docMk/>
          <pc:sldMk cId="972430413" sldId="273"/>
        </pc:sldMkLst>
        <pc:spChg chg="mod">
          <ac:chgData name="Guest User" userId="S::urn:spo:anon#9b92d8161c025174aca9d90bd3dff83e27ffb0474a9d0c38b83de0a841f45c7f::" providerId="AD" clId="Web-{B8B60A37-00D7-47B5-8D06-3D0B8268BDB2}" dt="2020-08-19T08:05:48.534" v="149" actId="1076"/>
          <ac:spMkLst>
            <pc:docMk/>
            <pc:sldMk cId="972430413" sldId="273"/>
            <ac:spMk id="2" creationId="{05A2F73A-F584-4090-8BD9-1552FD95942F}"/>
          </ac:spMkLst>
        </pc:spChg>
        <pc:spChg chg="mod">
          <ac:chgData name="Guest User" userId="S::urn:spo:anon#9b92d8161c025174aca9d90bd3dff83e27ffb0474a9d0c38b83de0a841f45c7f::" providerId="AD" clId="Web-{B8B60A37-00D7-47B5-8D06-3D0B8268BDB2}" dt="2020-08-19T08:25:53.892" v="1810" actId="20577"/>
          <ac:spMkLst>
            <pc:docMk/>
            <pc:sldMk cId="972430413" sldId="273"/>
            <ac:spMk id="3" creationId="{10418B4E-BD9A-4C43-A8F2-5EB5CB147FA3}"/>
          </ac:spMkLst>
        </pc:spChg>
        <pc:spChg chg="add mod">
          <ac:chgData name="Guest User" userId="S::urn:spo:anon#9b92d8161c025174aca9d90bd3dff83e27ffb0474a9d0c38b83de0a841f45c7f::" providerId="AD" clId="Web-{B8B60A37-00D7-47B5-8D06-3D0B8268BDB2}" dt="2020-08-19T08:25:34.314" v="1756" actId="20577"/>
          <ac:spMkLst>
            <pc:docMk/>
            <pc:sldMk cId="972430413" sldId="273"/>
            <ac:spMk id="7" creationId="{52752C15-C87D-4237-BEBF-C9D5A2824D99}"/>
          </ac:spMkLst>
        </pc:spChg>
        <pc:spChg chg="add mod">
          <ac:chgData name="Guest User" userId="S::urn:spo:anon#9b92d8161c025174aca9d90bd3dff83e27ffb0474a9d0c38b83de0a841f45c7f::" providerId="AD" clId="Web-{B8B60A37-00D7-47B5-8D06-3D0B8268BDB2}" dt="2020-08-19T08:25:11.641" v="1748" actId="20577"/>
          <ac:spMkLst>
            <pc:docMk/>
            <pc:sldMk cId="972430413" sldId="273"/>
            <ac:spMk id="14" creationId="{D2D09680-AAE3-4172-BAFC-7BB4FFC43556}"/>
          </ac:spMkLst>
        </pc:spChg>
        <pc:picChg chg="add mod">
          <ac:chgData name="Guest User" userId="S::urn:spo:anon#9b92d8161c025174aca9d90bd3dff83e27ffb0474a9d0c38b83de0a841f45c7f::" providerId="AD" clId="Web-{B8B60A37-00D7-47B5-8D06-3D0B8268BDB2}" dt="2020-08-19T08:20:54.135" v="1592" actId="1076"/>
          <ac:picMkLst>
            <pc:docMk/>
            <pc:sldMk cId="972430413" sldId="273"/>
            <ac:picMk id="4" creationId="{1864A133-2C1E-4E9A-84E3-3DC2F391115F}"/>
          </ac:picMkLst>
        </pc:picChg>
        <pc:picChg chg="add mod">
          <ac:chgData name="Guest User" userId="S::urn:spo:anon#9b92d8161c025174aca9d90bd3dff83e27ffb0474a9d0c38b83de0a841f45c7f::" providerId="AD" clId="Web-{B8B60A37-00D7-47B5-8D06-3D0B8268BDB2}" dt="2020-08-19T08:21:40.917" v="1604" actId="1076"/>
          <ac:picMkLst>
            <pc:docMk/>
            <pc:sldMk cId="972430413" sldId="273"/>
            <ac:picMk id="5" creationId="{873DB570-4D5A-461D-9CD8-2B10B98AC4BC}"/>
          </ac:picMkLst>
        </pc:picChg>
        <pc:picChg chg="del">
          <ac:chgData name="Guest User" userId="S::urn:spo:anon#9b92d8161c025174aca9d90bd3dff83e27ffb0474a9d0c38b83de0a841f45c7f::" providerId="AD" clId="Web-{B8B60A37-00D7-47B5-8D06-3D0B8268BDB2}" dt="2020-08-19T08:04:08.876" v="6"/>
          <ac:picMkLst>
            <pc:docMk/>
            <pc:sldMk cId="972430413" sldId="273"/>
            <ac:picMk id="6" creationId="{3A781D6C-50AF-4EE5-8291-E4D0450B2953}"/>
          </ac:picMkLst>
        </pc:picChg>
        <pc:picChg chg="add mod">
          <ac:chgData name="Guest User" userId="S::urn:spo:anon#9b92d8161c025174aca9d90bd3dff83e27ffb0474a9d0c38b83de0a841f45c7f::" providerId="AD" clId="Web-{B8B60A37-00D7-47B5-8D06-3D0B8268BDB2}" dt="2020-08-19T08:23:12.498" v="1656" actId="14100"/>
          <ac:picMkLst>
            <pc:docMk/>
            <pc:sldMk cId="972430413" sldId="273"/>
            <ac:picMk id="8" creationId="{DB2F8887-AFA1-476E-98EA-DFF2B9211307}"/>
          </ac:picMkLst>
        </pc:picChg>
        <pc:picChg chg="add mod">
          <ac:chgData name="Guest User" userId="S::urn:spo:anon#9b92d8161c025174aca9d90bd3dff83e27ffb0474a9d0c38b83de0a841f45c7f::" providerId="AD" clId="Web-{B8B60A37-00D7-47B5-8D06-3D0B8268BDB2}" dt="2020-08-19T08:23:46.639" v="1664" actId="14100"/>
          <ac:picMkLst>
            <pc:docMk/>
            <pc:sldMk cId="972430413" sldId="273"/>
            <ac:picMk id="9" creationId="{AD37AC20-C813-490F-BAD1-5779860BB746}"/>
          </ac:picMkLst>
        </pc:picChg>
      </pc:sldChg>
      <pc:sldChg chg="new del">
        <pc:chgData name="Guest User" userId="S::urn:spo:anon#9b92d8161c025174aca9d90bd3dff83e27ffb0474a9d0c38b83de0a841f45c7f::" providerId="AD" clId="Web-{B8B60A37-00D7-47B5-8D06-3D0B8268BDB2}" dt="2020-08-19T08:04:00.376" v="4"/>
        <pc:sldMkLst>
          <pc:docMk/>
          <pc:sldMk cId="2243962809" sldId="273"/>
        </pc:sldMkLst>
      </pc:sldChg>
      <pc:sldChg chg="new del">
        <pc:chgData name="Guest User" userId="S::urn:spo:anon#9b92d8161c025174aca9d90bd3dff83e27ffb0474a9d0c38b83de0a841f45c7f::" providerId="AD" clId="Web-{B8B60A37-00D7-47B5-8D06-3D0B8268BDB2}" dt="2020-08-19T08:03:53.469" v="2"/>
        <pc:sldMkLst>
          <pc:docMk/>
          <pc:sldMk cId="2402169404" sldId="273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jpg>
</file>

<file path=ppt/media/image10.jpg>
</file>

<file path=ppt/media/image11.tmp>
</file>

<file path=ppt/media/image12.tmp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CC02F-10D5-4877-87F8-D1616BEB4540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DB2A1-004B-41EB-BFEE-0EAC555FD8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98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Melanoma – Focus of machine vision research by SIIM and ISIC. Common cause of cancer, especially in fair-skinned people</a:t>
            </a:r>
          </a:p>
          <a:p>
            <a:r>
              <a:rPr lang="en-GB" dirty="0"/>
              <a:t>SIIM = Society for imaging informatic in medicine. ISIC = International skin imaging collaboration</a:t>
            </a:r>
          </a:p>
          <a:p>
            <a:r>
              <a:rPr lang="en-GB" dirty="0"/>
              <a:t>Early treatment has &gt;99% survival rate, but difficult to identify early</a:t>
            </a:r>
          </a:p>
          <a:p>
            <a:endParaRPr lang="en-GB" dirty="0"/>
          </a:p>
          <a:p>
            <a:r>
              <a:rPr lang="en-GB" dirty="0"/>
              <a:t>Sources:</a:t>
            </a:r>
          </a:p>
          <a:p>
            <a:r>
              <a:rPr lang="en-GB" dirty="0"/>
              <a:t>https://www.skincancer.org/skin-cancer-information/melanoma/</a:t>
            </a:r>
          </a:p>
          <a:p>
            <a:r>
              <a:rPr lang="en-GB" dirty="0"/>
              <a:t>https://www.aimatmelanoma.org/about-melanoma/melanoma-stats-facts-and-figures/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13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More data for each category of skin defect</a:t>
            </a:r>
          </a:p>
          <a:p>
            <a:r>
              <a:rPr lang="en-GB" dirty="0"/>
              <a:t>Allows model to generalise better to each skin defect</a:t>
            </a:r>
          </a:p>
          <a:p>
            <a:endParaRPr lang="en-GB" dirty="0"/>
          </a:p>
          <a:p>
            <a:r>
              <a:rPr lang="en-GB" dirty="0"/>
              <a:t>More skin defect categories that have similar appearance</a:t>
            </a:r>
          </a:p>
          <a:p>
            <a:r>
              <a:rPr lang="en-GB" dirty="0"/>
              <a:t>To allow model to rule out other skin diseases that cause similar defects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638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Typical problem: Mark is lightly coloured, blends with skin (dark = dark skin , light = light skin)</a:t>
            </a:r>
          </a:p>
          <a:p>
            <a:endParaRPr lang="en-GB" dirty="0"/>
          </a:p>
          <a:p>
            <a:r>
              <a:rPr lang="en-GB" dirty="0"/>
              <a:t>top: seborrheic keratosis. Slightly white-brown spot</a:t>
            </a:r>
          </a:p>
          <a:p>
            <a:r>
              <a:rPr lang="en-GB" dirty="0"/>
              <a:t>bottom: melanoma. Slightly yellow spot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0793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Different skin conditions can present almost the same markings </a:t>
            </a:r>
          </a:p>
          <a:p>
            <a:r>
              <a:rPr lang="en-GB" dirty="0"/>
              <a:t>An algorithm must consider tiny differences while accounting for image conditions (lighting, skin colour)</a:t>
            </a:r>
          </a:p>
          <a:p>
            <a:endParaRPr lang="en-GB" dirty="0"/>
          </a:p>
          <a:p>
            <a:r>
              <a:rPr lang="en-GB" dirty="0"/>
              <a:t>top: nevus – harmless mole</a:t>
            </a:r>
          </a:p>
          <a:p>
            <a:r>
              <a:rPr lang="en-GB" dirty="0"/>
              <a:t>bottom melanoma – skin cancer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13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Doctors do differential diagnosis to rule out possible suspects.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Shortening the list of candidates helps process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Prevent unnecessary expensive or invasive testing (biopsies)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top left:  lichenoid keratosis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top right: nevus</a:t>
            </a:r>
          </a:p>
          <a:p>
            <a:r>
              <a:rPr lang="en-GB" dirty="0"/>
              <a:t>bottom left: melanoma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bottom right: lentigo </a:t>
            </a:r>
            <a:r>
              <a:rPr lang="en-GB" dirty="0" err="1"/>
              <a:t>nos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641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Gather data of common skin defects</a:t>
            </a:r>
          </a:p>
          <a:p>
            <a:r>
              <a:rPr lang="en-GB" dirty="0"/>
              <a:t>Train YOLO model to detect differences in skin defects, and compare vs other common skin defects</a:t>
            </a:r>
          </a:p>
          <a:p>
            <a:r>
              <a:rPr lang="en-GB" dirty="0"/>
              <a:t>Test model’s performance against a set of test data and in real life with input from a digital camera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3 skin defects considered: Melanoma, moles (nevus), and seborrheic keratosis (old age moles)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157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Bulk of data from past Kaggle challenges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  Prior competitions held (by ISIC) provides ready-made databases. But data highly skewed towards moles: &gt;60%</a:t>
            </a:r>
          </a:p>
          <a:p>
            <a:endParaRPr lang="en-GB" dirty="0"/>
          </a:p>
          <a:p>
            <a:r>
              <a:rPr lang="en-GB" dirty="0"/>
              <a:t>Dataset is skewed towards nevus-es (moles). Needed to scrape additional data from Google Images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Solution? </a:t>
            </a:r>
            <a:r>
              <a:rPr lang="en-GB" dirty="0" err="1"/>
              <a:t>Undersample</a:t>
            </a:r>
            <a:r>
              <a:rPr lang="en-GB" dirty="0"/>
              <a:t> nevus, oversample melanomas and old age moles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Made up for missing data for melanomas and old-age moles using Google Images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  By the end, had 600 images for each of these output classes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448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829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Video shows model examining nevus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918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Video shows model examining nevus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B2A1-004B-41EB-BFEE-0EAC555FD85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38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C9ED-E94E-4C56-8C2D-E38BEC288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9A2EF-9EBA-45E1-9278-837B26FD1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83471-8514-4679-B22E-D26708254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9B00C-A64D-4132-95B2-AA17CB98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7CB60-EF00-4038-9498-1CEA92DD4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32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70C3-8BAD-4BE7-841A-1414B53F2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48A3DC-7752-4594-81FF-2EEC95BD43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F8F12-69B3-4758-800E-22E35DA6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B37B5-7058-4CC1-84CB-B6F9E671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F9820-95CA-45D8-8C81-0A1672EBA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57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959E2C-1CE2-4C29-95C0-5E92513B3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4F070-58A1-4006-B4D5-CDB11314B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9F030-7892-41CA-A887-9844707F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C596A-50BD-4BE5-A2EE-A489F809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1DC1F-B2A9-4889-8BD5-0DC09F32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06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65AE-3AD8-41B4-B0D3-BA7D3ECB7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65BB7-96A0-4339-856D-37DC02903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E0154-6877-4037-9580-67099AF3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9E48F-597E-43F8-A374-C2055790F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6E091-D197-4513-BB77-ABE19A49C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078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D3C47-EB19-4826-93C0-3BEF07B32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AC7CE-4A81-4D46-8208-F36D86E59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28EC8-E8C3-4DD7-A9DB-6099BF908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5BB73-10AA-4D15-BD21-4E17A0F55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691B1-5EC9-4661-8414-827B56A84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798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C6F1-7DB6-4265-A9CA-54781313A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69893-4F83-47C5-8297-94F44620F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3B5EC-90A1-4095-A664-D957440F5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A4039-CFF0-41AE-90C6-7FA961B04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4FF16-59B1-4958-B306-FB164857C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0C1FC-69BC-47C2-96D8-13A1590A3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923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690C0-7F75-4BE4-8757-7FE90F5A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BFE43-20AB-44CA-A90F-4B1016088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BE6EAA-1BE8-4B1D-BA48-439792E97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554CF8-CD2F-4BE2-BFC1-67527CBBD9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15CAA8-6CDF-4DBA-94BE-45B0E6E56F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1132FF-83A5-442C-8B30-4859A92DA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5761E5-C793-47B2-91D0-7CD7E0001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62BC7-EAC7-47DF-875B-0E7387310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306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AABD2-4FEE-42FD-8479-BBB771B02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31DF7E-5E9A-4786-8006-119A80FCF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32DD09-302B-4C0D-833A-7307E756B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E8B123-C47C-4604-B254-EE5A0733D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74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888BC1-BABE-4DE2-905D-3597F322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4C5438-ECF5-460E-83A7-D0D9E7E9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25FCA-36CE-4F35-84F7-9DA8352A7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225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CB7BC-AE96-486C-93E1-41614A5DE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58319-A2CE-44C0-BEAF-420F3101C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27650-578B-4BF8-B316-2C343B101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711D6-63E0-42F3-B501-0A44868B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18942-6F26-46DB-8FD4-E1F67B002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25618-7BC5-410B-B2FA-DD1B1DB78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56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45C7-F953-4407-BF21-FF70E8DB0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460A78-85CA-4212-8E72-44CC87B4D9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9BF96B-0102-4BE5-AF40-7366FFADC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3AA82-3D7B-4C88-9404-B577039AC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F2286-AE82-4AF8-B40C-A4C73F6E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220FF-AD04-4E0F-B577-A34F138F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33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F6FBE1-9908-489E-91A5-273796F1F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61F16-0CBD-4DBA-98B6-A38FF6002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11F6B-454E-4233-9725-2C3BEB9CE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C0F29-66FF-474D-A768-CAC835F7E66C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BD889-8B04-42F8-B8BD-C457CF15C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A3DAF-3C91-4091-9017-C48B8E2AB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7749C-3D5F-46B2-9B07-7EE2A4B9E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714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siim-isic-melanoma-classification/overvi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mp"/><Relationship Id="rId4" Type="http://schemas.openxmlformats.org/officeDocument/2006/relationships/hyperlink" Target="https://www.kaggle.com/wanderdust/skin-lesion-analysis-toward-melanoma-detecti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zutalin/labelIm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DAD71-E430-446B-8790-4818B13B43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281" y="921452"/>
            <a:ext cx="4985018" cy="3268639"/>
          </a:xfrm>
        </p:spPr>
        <p:txBody>
          <a:bodyPr anchor="b">
            <a:normAutofit/>
          </a:bodyPr>
          <a:lstStyle/>
          <a:p>
            <a:pPr algn="l"/>
            <a:r>
              <a:rPr lang="en-GB" sz="7200"/>
              <a:t>Skin Disease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FD1F9F-E563-49BB-97F8-8680F39E7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281" y="4285129"/>
            <a:ext cx="4985017" cy="1420409"/>
          </a:xfrm>
        </p:spPr>
        <p:txBody>
          <a:bodyPr anchor="t">
            <a:normAutofit/>
          </a:bodyPr>
          <a:lstStyle/>
          <a:p>
            <a:pPr algn="l"/>
            <a:r>
              <a:rPr lang="en-GB"/>
              <a:t>Evan Yeoh, Looi Yih Foo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6D6FAA8-41A5-46EA-A8AB-E9D2754A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00601" y="1073777"/>
            <a:ext cx="5623281" cy="4686943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011E7E-F17B-482F-AF7E-952EFEF36A13}"/>
              </a:ext>
            </a:extLst>
          </p:cNvPr>
          <p:cNvSpPr/>
          <p:nvPr/>
        </p:nvSpPr>
        <p:spPr>
          <a:xfrm rot="1538375">
            <a:off x="7531066" y="3443758"/>
            <a:ext cx="418353" cy="153867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71889AF-4A76-4F20-A26D-27F2E54647DD}"/>
              </a:ext>
            </a:extLst>
          </p:cNvPr>
          <p:cNvSpPr/>
          <p:nvPr/>
        </p:nvSpPr>
        <p:spPr>
          <a:xfrm>
            <a:off x="7112862" y="1318883"/>
            <a:ext cx="2569030" cy="247377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074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journey: 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Images came in various sizes</a:t>
            </a:r>
            <a:br>
              <a:rPr lang="en-GB" dirty="0"/>
            </a:br>
            <a:r>
              <a:rPr lang="en-GB" dirty="0"/>
              <a:t>Solved by resizing with Windows 10 Image Resizer</a:t>
            </a:r>
          </a:p>
          <a:p>
            <a:endParaRPr lang="en-GB" dirty="0"/>
          </a:p>
          <a:p>
            <a:r>
              <a:rPr lang="en-GB" dirty="0"/>
              <a:t>Images came jumbled together, but with a CSV showing which image represents which skin defect</a:t>
            </a:r>
            <a:br>
              <a:rPr lang="en-GB" dirty="0"/>
            </a:br>
            <a:r>
              <a:rPr lang="en-GB" dirty="0"/>
              <a:t>Sorted using Python script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4ADC94E-D562-4201-B605-9EAD3B2FED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4248521"/>
              </p:ext>
            </p:extLst>
          </p:nvPr>
        </p:nvGraphicFramePr>
        <p:xfrm>
          <a:off x="1190471" y="4699686"/>
          <a:ext cx="2408470" cy="1062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ackager Shell Object" showAsIcon="1" r:id="rId3" imgW="1497240" imgH="660600" progId="Package">
                  <p:embed/>
                </p:oleObj>
              </mc:Choice>
              <mc:Fallback>
                <p:oleObj name="Packager Shell Object" showAsIcon="1" r:id="rId3" imgW="1497240" imgH="66060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4ADC94E-D562-4201-B605-9EAD3B2FED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0471" y="4699686"/>
                        <a:ext cx="2408470" cy="1062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285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journey: Architecture and modelling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Model: YoloV2</a:t>
            </a:r>
          </a:p>
          <a:p>
            <a:endParaRPr lang="en-GB" dirty="0"/>
          </a:p>
          <a:p>
            <a:r>
              <a:rPr lang="en-GB" dirty="0"/>
              <a:t>Modifications:</a:t>
            </a:r>
            <a:br>
              <a:rPr lang="en-GB" dirty="0"/>
            </a:br>
            <a:r>
              <a:rPr lang="en-GB" dirty="0"/>
              <a:t>Shape of YOLO model output layer conv2d_23. This is to accommodate 3 output classes</a:t>
            </a:r>
            <a:br>
              <a:rPr lang="en-GB" dirty="0"/>
            </a:br>
            <a:r>
              <a:rPr lang="en-GB" dirty="0"/>
              <a:t>Adjusted epochs &amp; batch size to reduce loss score</a:t>
            </a:r>
            <a:br>
              <a:rPr lang="en-GB" dirty="0"/>
            </a:br>
            <a:r>
              <a:rPr lang="en-GB" dirty="0"/>
              <a:t>Maximised threshold to remove low-confidence predictions but preserve meaningful predictions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4181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5511" y="-173952"/>
            <a:ext cx="3058621" cy="1457002"/>
          </a:xfrm>
        </p:spPr>
        <p:txBody>
          <a:bodyPr anchor="b">
            <a:normAutofit/>
          </a:bodyPr>
          <a:lstStyle/>
          <a:p>
            <a:r>
              <a:rPr lang="en-GB" sz="4000" dirty="0">
                <a:cs typeface="Calibri Light"/>
              </a:rPr>
              <a:t>Difficulties </a:t>
            </a: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050" y="1632673"/>
            <a:ext cx="10260342" cy="4912427"/>
          </a:xfrm>
        </p:spPr>
        <p:txBody>
          <a:bodyPr anchor="t">
            <a:normAutofit fontScale="92500"/>
          </a:bodyPr>
          <a:lstStyle/>
          <a:p>
            <a:r>
              <a:rPr lang="en-GB" sz="2200" dirty="0">
                <a:cs typeface="Calibri"/>
              </a:rPr>
              <a:t>Imbalance Data Set :</a:t>
            </a:r>
            <a:endParaRPr lang="en-US" sz="3000" dirty="0">
              <a:cs typeface="Calibri"/>
            </a:endParaRPr>
          </a:p>
          <a:p>
            <a:pPr lvl="1"/>
            <a:r>
              <a:rPr lang="en-GB" sz="1700" dirty="0">
                <a:cs typeface="Calibri"/>
              </a:rPr>
              <a:t>Initially objective is to create a YOLO model that able to detect 5 classes of skin cancer. Due to the skew of data, had to remove classes that have small quantity of image(number image&lt;100) </a:t>
            </a:r>
          </a:p>
          <a:p>
            <a:pPr lvl="1"/>
            <a:endParaRPr lang="en-GB" sz="1700" dirty="0">
              <a:cs typeface="Calibri"/>
            </a:endParaRPr>
          </a:p>
          <a:p>
            <a:r>
              <a:rPr lang="en-GB" sz="2200" dirty="0">
                <a:ea typeface="+mn-lt"/>
                <a:cs typeface="+mn-lt"/>
              </a:rPr>
              <a:t>Overfitting in certain classes:</a:t>
            </a:r>
          </a:p>
          <a:p>
            <a:pPr lvl="1"/>
            <a:r>
              <a:rPr lang="en-GB" sz="1700" dirty="0">
                <a:ea typeface="+mn-lt"/>
                <a:cs typeface="+mn-lt"/>
              </a:rPr>
              <a:t>Some of the skin cancer class contain more data than others, Hence , balanced data for all classes is created in train ,test, and validation dataset by adding (oversampling) or remove (</a:t>
            </a:r>
            <a:r>
              <a:rPr lang="en-GB" sz="1700" dirty="0" err="1">
                <a:ea typeface="+mn-lt"/>
                <a:cs typeface="+mn-lt"/>
              </a:rPr>
              <a:t>undersampling</a:t>
            </a:r>
            <a:r>
              <a:rPr lang="en-GB" sz="1700" dirty="0">
                <a:ea typeface="+mn-lt"/>
                <a:cs typeface="+mn-lt"/>
              </a:rPr>
              <a:t>) some data.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1700" dirty="0">
              <a:cs typeface="Calibri"/>
            </a:endParaRPr>
          </a:p>
          <a:p>
            <a:pPr>
              <a:buFont typeface="Arial"/>
              <a:buChar char="•"/>
            </a:pPr>
            <a:r>
              <a:rPr lang="en-GB" sz="2200" dirty="0">
                <a:cs typeface="Calibri"/>
              </a:rPr>
              <a:t>Exceptional cases : </a:t>
            </a:r>
            <a:endParaRPr lang="en-US" sz="2200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endParaRPr lang="en-GB" sz="1600" dirty="0">
              <a:cs typeface="Calibri"/>
            </a:endParaRPr>
          </a:p>
          <a:p>
            <a:pPr marL="457200" lvl="1" indent="0">
              <a:buNone/>
            </a:pPr>
            <a:r>
              <a:rPr lang="en-GB" sz="1600" dirty="0">
                <a:cs typeface="Calibri"/>
              </a:rPr>
              <a:t>Predict 1 image into </a:t>
            </a:r>
            <a:endParaRPr lang="en-GB" dirty="0">
              <a:cs typeface="Calibri"/>
            </a:endParaRPr>
          </a:p>
          <a:p>
            <a:pPr marL="457200" lvl="1" indent="0">
              <a:buNone/>
            </a:pPr>
            <a:r>
              <a:rPr lang="en-GB" sz="1600" dirty="0">
                <a:cs typeface="Calibri"/>
              </a:rPr>
              <a:t>2 classes: </a:t>
            </a:r>
            <a:endParaRPr lang="en-GB" dirty="0">
              <a:cs typeface="Calibri"/>
            </a:endParaRPr>
          </a:p>
          <a:p>
            <a:pPr marL="742950" lvl="1" indent="-285750"/>
            <a:endParaRPr lang="en-GB" sz="1600" dirty="0">
              <a:cs typeface="Calibri"/>
            </a:endParaRPr>
          </a:p>
          <a:p>
            <a:pPr marL="742950" lvl="1" indent="-285750"/>
            <a:endParaRPr lang="en-GB" sz="1600" dirty="0">
              <a:cs typeface="Calibri"/>
            </a:endParaRPr>
          </a:p>
          <a:p>
            <a:pPr lvl="1"/>
            <a:endParaRPr lang="en-GB" sz="1600" dirty="0">
              <a:cs typeface="Calibri"/>
            </a:endParaRPr>
          </a:p>
          <a:p>
            <a:pPr marL="0" indent="0">
              <a:buNone/>
            </a:pPr>
            <a:endParaRPr lang="en-GB" sz="2000" dirty="0">
              <a:cs typeface="Calibri"/>
            </a:endParaRPr>
          </a:p>
        </p:txBody>
      </p:sp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864A133-2C1E-4E9A-84E3-3DC2F3911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044" y="4446711"/>
            <a:ext cx="1739591" cy="1444322"/>
          </a:xfrm>
          <a:prstGeom prst="rect">
            <a:avLst/>
          </a:prstGeom>
        </p:spPr>
      </p:pic>
      <p:pic>
        <p:nvPicPr>
          <p:cNvPr id="5" name="Picture 6" descr="A picture containing indoor, person, photo, person&#10;&#10;Description automatically generated">
            <a:extLst>
              <a:ext uri="{FF2B5EF4-FFF2-40B4-BE49-F238E27FC236}">
                <a16:creationId xmlns:a16="http://schemas.microsoft.com/office/drawing/2014/main" id="{873DB570-4D5A-461D-9CD8-2B10B98AC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287" y="4399490"/>
            <a:ext cx="1860396" cy="15517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752C15-C87D-4237-BEBF-C9D5A2824D99}"/>
              </a:ext>
            </a:extLst>
          </p:cNvPr>
          <p:cNvSpPr txBox="1"/>
          <p:nvPr/>
        </p:nvSpPr>
        <p:spPr>
          <a:xfrm>
            <a:off x="4279652" y="5941092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/>
              <a:t>Human face detect as cancer</a:t>
            </a:r>
            <a:endParaRPr lang="en-US" sz="1600" dirty="0">
              <a:cs typeface="Calibri"/>
            </a:endParaRPr>
          </a:p>
        </p:txBody>
      </p:sp>
      <p:pic>
        <p:nvPicPr>
          <p:cNvPr id="8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DB2F8887-AFA1-476E-98EA-DFF2B92113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3604" y="4404335"/>
            <a:ext cx="1851103" cy="1532789"/>
          </a:xfrm>
          <a:prstGeom prst="rect">
            <a:avLst/>
          </a:prstGeom>
        </p:spPr>
      </p:pic>
      <p:pic>
        <p:nvPicPr>
          <p:cNvPr id="9" name="Picture 9" descr="A picture containing indoor, cake, table, food&#10;&#10;Description automatically generated">
            <a:extLst>
              <a:ext uri="{FF2B5EF4-FFF2-40B4-BE49-F238E27FC236}">
                <a16:creationId xmlns:a16="http://schemas.microsoft.com/office/drawing/2014/main" id="{AD37AC20-C813-490F-BAD1-5779860BB7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4359" y="4445108"/>
            <a:ext cx="1739591" cy="14326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D09680-AAE3-4172-BAFC-7BB4FFC43556}"/>
              </a:ext>
            </a:extLst>
          </p:cNvPr>
          <p:cNvSpPr txBox="1"/>
          <p:nvPr/>
        </p:nvSpPr>
        <p:spPr>
          <a:xfrm>
            <a:off x="8126823" y="5941092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cs typeface="Calibri"/>
              </a:rPr>
              <a:t>Change of angle in image may confuse the model.</a:t>
            </a:r>
          </a:p>
        </p:txBody>
      </p:sp>
    </p:spTree>
    <p:extLst>
      <p:ext uri="{BB962C8B-B14F-4D97-AF65-F5344CB8AC3E}">
        <p14:creationId xmlns:p14="http://schemas.microsoft.com/office/powerpoint/2010/main" val="972430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452" y="1610024"/>
            <a:ext cx="3058621" cy="1457002"/>
          </a:xfrm>
        </p:spPr>
        <p:txBody>
          <a:bodyPr anchor="b">
            <a:normAutofit/>
          </a:bodyPr>
          <a:lstStyle/>
          <a:p>
            <a:r>
              <a:rPr lang="en-GB" sz="4000"/>
              <a:t>The journey: Evaluation	</a:t>
            </a: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450" y="3067026"/>
            <a:ext cx="3058623" cy="3272324"/>
          </a:xfrm>
        </p:spPr>
        <p:txBody>
          <a:bodyPr anchor="t">
            <a:normAutofit/>
          </a:bodyPr>
          <a:lstStyle/>
          <a:p>
            <a:r>
              <a:rPr lang="en-GB" sz="2000"/>
              <a:t>Post-build evaluation using test data. Makes up 10% of entire dataset.</a:t>
            </a:r>
          </a:p>
          <a:p>
            <a:endParaRPr lang="en-GB" sz="2000"/>
          </a:p>
          <a:p>
            <a:r>
              <a:rPr lang="en-GB" sz="2000"/>
              <a:t>Webcam test using on-screen images</a:t>
            </a:r>
          </a:p>
          <a:p>
            <a:pPr marL="0" indent="0">
              <a:buNone/>
            </a:pPr>
            <a:endParaRPr lang="en-GB" sz="200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3A781D6C-50AF-4EE5-8291-E4D0450B29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17065" y="1152273"/>
            <a:ext cx="5974070" cy="473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0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data for each category of skin defect</a:t>
            </a:r>
          </a:p>
          <a:p>
            <a:endParaRPr lang="en-GB" dirty="0"/>
          </a:p>
          <a:p>
            <a:r>
              <a:rPr lang="en-GB" dirty="0"/>
              <a:t>More skin defect categories that have similar appearance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721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D1D8F-1749-4960-8D45-9DF3A7AE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70484-B0C7-47DA-8394-24E61AACC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37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FC48-D81F-4293-B074-D3C1734A4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6A52-854E-49C2-834A-55B68165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 dirty="0"/>
              <a:t>Many skin diseases present defects visible to the eye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Melanoma – A deadly skin cancer</a:t>
            </a:r>
          </a:p>
          <a:p>
            <a:pPr marL="0" indent="0">
              <a:buNone/>
            </a:pPr>
            <a:r>
              <a:rPr lang="en-GB" dirty="0"/>
              <a:t>- Only 1% of skin cancer cases, but causes majority of deaths</a:t>
            </a:r>
          </a:p>
          <a:p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pic>
        <p:nvPicPr>
          <p:cNvPr id="5" name="Picture 4" descr="A picture containing nature, food, fire&#10;&#10;Description automatically generated">
            <a:extLst>
              <a:ext uri="{FF2B5EF4-FFF2-40B4-BE49-F238E27FC236}">
                <a16:creationId xmlns:a16="http://schemas.microsoft.com/office/drawing/2014/main" id="{6D845E1E-5AC0-4245-94E7-C2280AF79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203" y="3693430"/>
            <a:ext cx="6941593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9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2968D-BED6-4082-911E-7833FAA89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281" y="921452"/>
            <a:ext cx="4985018" cy="32686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Issues faced during diagnosis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080EE-B631-4F6D-848C-7B5F35F88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0281" y="4285129"/>
            <a:ext cx="4985017" cy="142040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6D6FAA8-41A5-46EA-A8AB-E9D2754A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00601" y="1073777"/>
            <a:ext cx="5623281" cy="4686943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07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089B48-36DB-4672-8867-492C724A0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450" y="3067026"/>
            <a:ext cx="3058623" cy="327232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u="sng" dirty="0"/>
              <a:t>1. Difficult to detect</a:t>
            </a:r>
          </a:p>
          <a:p>
            <a:pPr marL="0" indent="0">
              <a:buNone/>
            </a:pPr>
            <a:r>
              <a:rPr lang="en-GB" dirty="0"/>
              <a:t>Where’s the defect?</a:t>
            </a:r>
          </a:p>
        </p:txBody>
      </p:sp>
      <p:pic>
        <p:nvPicPr>
          <p:cNvPr id="3" name="Picture 2" descr="A picture containing person, eating, sitting, large&#10;&#10;Description automatically generated">
            <a:extLst>
              <a:ext uri="{FF2B5EF4-FFF2-40B4-BE49-F238E27FC236}">
                <a16:creationId xmlns:a16="http://schemas.microsoft.com/office/drawing/2014/main" id="{D04C1D4F-CAD5-4AF0-9C7A-B03B047E7A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93" r="2" b="24920"/>
          <a:stretch/>
        </p:blipFill>
        <p:spPr>
          <a:xfrm>
            <a:off x="4636963" y="10"/>
            <a:ext cx="7555037" cy="3383270"/>
          </a:xfrm>
          <a:prstGeom prst="rect">
            <a:avLst/>
          </a:prstGeom>
        </p:spPr>
      </p:pic>
      <p:pic>
        <p:nvPicPr>
          <p:cNvPr id="5" name="Picture 4" descr="A picture containing sitting, food, table, person&#10;&#10;Description automatically generated">
            <a:extLst>
              <a:ext uri="{FF2B5EF4-FFF2-40B4-BE49-F238E27FC236}">
                <a16:creationId xmlns:a16="http://schemas.microsoft.com/office/drawing/2014/main" id="{EDE74C04-7ECF-4BED-AA38-77163FC46F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2" r="-2" b="20229"/>
          <a:stretch/>
        </p:blipFill>
        <p:spPr>
          <a:xfrm>
            <a:off x="4639056" y="3474720"/>
            <a:ext cx="7552944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43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089B48-36DB-4672-8867-492C724A0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450" y="3067026"/>
            <a:ext cx="3058623" cy="327232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u="sng" dirty="0"/>
              <a:t>2. Difficult to distinguish</a:t>
            </a:r>
          </a:p>
          <a:p>
            <a:r>
              <a:rPr lang="en-GB" dirty="0"/>
              <a:t>Which one is harmless, and which is cancer?</a:t>
            </a:r>
          </a:p>
        </p:txBody>
      </p:sp>
      <p:pic>
        <p:nvPicPr>
          <p:cNvPr id="7" name="Picture 6" descr="A picture containing food&#10;&#10;Description automatically generated">
            <a:extLst>
              <a:ext uri="{FF2B5EF4-FFF2-40B4-BE49-F238E27FC236}">
                <a16:creationId xmlns:a16="http://schemas.microsoft.com/office/drawing/2014/main" id="{FFC774F5-F2AC-43F0-B3C9-C9E33BEDDD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9" r="2" b="25554"/>
          <a:stretch/>
        </p:blipFill>
        <p:spPr>
          <a:xfrm>
            <a:off x="4636963" y="10"/>
            <a:ext cx="7555037" cy="3383270"/>
          </a:xfrm>
          <a:prstGeom prst="rect">
            <a:avLst/>
          </a:prstGeom>
        </p:spPr>
      </p:pic>
      <p:pic>
        <p:nvPicPr>
          <p:cNvPr id="5" name="Picture 4" descr="A picture containing old, sitting, person, cat&#10;&#10;Description automatically generated">
            <a:extLst>
              <a:ext uri="{FF2B5EF4-FFF2-40B4-BE49-F238E27FC236}">
                <a16:creationId xmlns:a16="http://schemas.microsoft.com/office/drawing/2014/main" id="{93514C64-A19C-4CED-8B93-036C557EDA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1" r="-2" b="27212"/>
          <a:stretch/>
        </p:blipFill>
        <p:spPr>
          <a:xfrm>
            <a:off x="4639056" y="3474720"/>
            <a:ext cx="7552944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4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8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089B48-36DB-4672-8867-492C724A0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450" y="3067026"/>
            <a:ext cx="3150131" cy="327232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3. Many similar examples to compare</a:t>
            </a:r>
          </a:p>
          <a:p>
            <a:r>
              <a:rPr lang="en-GB" dirty="0"/>
              <a:t>Need to rule out possible answers</a:t>
            </a:r>
          </a:p>
        </p:txBody>
      </p:sp>
      <p:pic>
        <p:nvPicPr>
          <p:cNvPr id="5" name="Picture 4" descr="A picture containing sitting, food, half, table&#10;&#10;Description automatically generated">
            <a:extLst>
              <a:ext uri="{FF2B5EF4-FFF2-40B4-BE49-F238E27FC236}">
                <a16:creationId xmlns:a16="http://schemas.microsoft.com/office/drawing/2014/main" id="{6B819075-D676-480F-B928-41F11D674E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0" r="2225" b="4"/>
          <a:stretch/>
        </p:blipFill>
        <p:spPr>
          <a:xfrm>
            <a:off x="4601056" y="10"/>
            <a:ext cx="3749040" cy="3383270"/>
          </a:xfrm>
          <a:prstGeom prst="rect">
            <a:avLst/>
          </a:prstGeom>
        </p:spPr>
      </p:pic>
      <p:pic>
        <p:nvPicPr>
          <p:cNvPr id="12" name="Picture 11" descr="A picture containing person, person, young, eating&#10;&#10;Description automatically generated">
            <a:extLst>
              <a:ext uri="{FF2B5EF4-FFF2-40B4-BE49-F238E27FC236}">
                <a16:creationId xmlns:a16="http://schemas.microsoft.com/office/drawing/2014/main" id="{187D1C30-0266-4679-B5CF-6144E42450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8" r="11823" b="-3"/>
          <a:stretch/>
        </p:blipFill>
        <p:spPr>
          <a:xfrm>
            <a:off x="8442960" y="10"/>
            <a:ext cx="3749040" cy="3383270"/>
          </a:xfrm>
          <a:prstGeom prst="rect">
            <a:avLst/>
          </a:prstGeom>
        </p:spPr>
      </p:pic>
      <p:pic>
        <p:nvPicPr>
          <p:cNvPr id="7" name="Picture 6" descr="A picture containing sitting, food, table, close&#10;&#10;Description automatically generated">
            <a:extLst>
              <a:ext uri="{FF2B5EF4-FFF2-40B4-BE49-F238E27FC236}">
                <a16:creationId xmlns:a16="http://schemas.microsoft.com/office/drawing/2014/main" id="{BB38A321-6B4F-495E-9B25-94A699BC07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7" r="3298" b="4"/>
          <a:stretch/>
        </p:blipFill>
        <p:spPr>
          <a:xfrm>
            <a:off x="4601056" y="3474722"/>
            <a:ext cx="3749040" cy="3383279"/>
          </a:xfrm>
          <a:prstGeom prst="rect">
            <a:avLst/>
          </a:prstGeom>
        </p:spPr>
      </p:pic>
      <p:pic>
        <p:nvPicPr>
          <p:cNvPr id="3" name="Picture 2" descr="A picture containing food, sitting, person, cat&#10;&#10;Description automatically generated">
            <a:extLst>
              <a:ext uri="{FF2B5EF4-FFF2-40B4-BE49-F238E27FC236}">
                <a16:creationId xmlns:a16="http://schemas.microsoft.com/office/drawing/2014/main" id="{D11BA978-A6DB-433B-A9B5-1D13E639FA6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6" r="12795" b="-4"/>
          <a:stretch/>
        </p:blipFill>
        <p:spPr>
          <a:xfrm>
            <a:off x="8442960" y="3474719"/>
            <a:ext cx="374904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36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Gather data of common skin defects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Train YOLO model to detect differences in skin defects, and compare vs other common skin defects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Test model’s performance against a set of test data and in real life with input from a digital camera</a:t>
            </a:r>
          </a:p>
        </p:txBody>
      </p:sp>
    </p:spTree>
    <p:extLst>
      <p:ext uri="{BB962C8B-B14F-4D97-AF65-F5344CB8AC3E}">
        <p14:creationId xmlns:p14="http://schemas.microsoft.com/office/powerpoint/2010/main" val="346801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en-GB" sz="4000"/>
              <a:t>The journey –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Bulk of data from past Kaggle challenges</a:t>
            </a:r>
            <a:br>
              <a:rPr lang="en-GB" dirty="0"/>
            </a:br>
            <a:r>
              <a:rPr lang="en-GB" dirty="0"/>
              <a:t>But biased: Data on moles (nevus) far more than melanoma, seborrheic keratosis</a:t>
            </a:r>
          </a:p>
          <a:p>
            <a:endParaRPr lang="en-GB" dirty="0"/>
          </a:p>
          <a:p>
            <a:r>
              <a:rPr lang="en-GB" dirty="0"/>
              <a:t>Needed to scrape additional data from Google Images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Sources:</a:t>
            </a:r>
            <a:br>
              <a:rPr lang="en-GB" sz="1800" dirty="0"/>
            </a:br>
            <a:r>
              <a:rPr lang="en-GB" sz="2300" dirty="0">
                <a:hlinkClick r:id="rId3"/>
              </a:rPr>
              <a:t>https://www.kaggle.com/c/siim-isic-melanoma-classification/overview</a:t>
            </a:r>
            <a:br>
              <a:rPr lang="en-GB" sz="2300" dirty="0"/>
            </a:br>
            <a:br>
              <a:rPr lang="en-GB" sz="2300" dirty="0"/>
            </a:br>
            <a:r>
              <a:rPr lang="en-GB" sz="2300" dirty="0">
                <a:hlinkClick r:id="rId4"/>
              </a:rPr>
              <a:t>https://www.kaggle.com/wanderdust/skin-lesion-analysis-toward-melanoma-detection</a:t>
            </a:r>
            <a:endParaRPr lang="en-GB" sz="2300" dirty="0"/>
          </a:p>
          <a:p>
            <a:pPr marL="0" indent="0">
              <a:buNone/>
            </a:pPr>
            <a:endParaRPr lang="en-GB" sz="1800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C79911-1F02-492B-9A3B-B128B06C1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4" y="1385603"/>
            <a:ext cx="5702043" cy="367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5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2F73A-F584-4090-8BD9-1552FD95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en-GB" sz="4000"/>
              <a:t>The journey –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8B4E-BD9A-4C43-A8F2-5EB5CB14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en-GB" sz="2400" dirty="0"/>
              <a:t>Data annotated using </a:t>
            </a:r>
            <a:r>
              <a:rPr lang="en-GB" sz="2400" dirty="0" err="1"/>
              <a:t>labelImg</a:t>
            </a:r>
            <a:br>
              <a:rPr lang="en-GB" sz="2400" dirty="0"/>
            </a:br>
            <a:r>
              <a:rPr lang="en-GB" sz="2400" dirty="0"/>
              <a:t>(</a:t>
            </a:r>
            <a:r>
              <a:rPr lang="en-GB" sz="2400" dirty="0">
                <a:hlinkClick r:id="rId3"/>
              </a:rPr>
              <a:t>https://github.com/tzutalin/labelImg</a:t>
            </a:r>
            <a:r>
              <a:rPr lang="en-GB" sz="2400" dirty="0"/>
              <a:t>)</a:t>
            </a:r>
          </a:p>
          <a:p>
            <a:endParaRPr lang="en-GB" sz="2400" dirty="0"/>
          </a:p>
          <a:p>
            <a:r>
              <a:rPr lang="en-GB" sz="2400" dirty="0"/>
              <a:t>Labels stored as </a:t>
            </a:r>
            <a:r>
              <a:rPr lang="en-GB" sz="2400" dirty="0" err="1"/>
              <a:t>PascalVOC</a:t>
            </a:r>
            <a:r>
              <a:rPr lang="en-GB" sz="2400" dirty="0"/>
              <a:t> .xml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4EDC02-746E-4798-A1D8-A3000298CE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655" y="637140"/>
            <a:ext cx="5474233" cy="558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21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870</Words>
  <Application>Microsoft Office PowerPoint</Application>
  <PresentationFormat>Widescreen</PresentationFormat>
  <Paragraphs>123</Paragraphs>
  <Slides>15</Slides>
  <Notes>10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Packager Shell Object</vt:lpstr>
      <vt:lpstr>Skin Disease Detector</vt:lpstr>
      <vt:lpstr>Introduction</vt:lpstr>
      <vt:lpstr>Issues faced during diagnosis</vt:lpstr>
      <vt:lpstr>PowerPoint Presentation</vt:lpstr>
      <vt:lpstr>PowerPoint Presentation</vt:lpstr>
      <vt:lpstr>PowerPoint Presentation</vt:lpstr>
      <vt:lpstr>The idea</vt:lpstr>
      <vt:lpstr>The journey – Data collection</vt:lpstr>
      <vt:lpstr>The journey – Annotation</vt:lpstr>
      <vt:lpstr>The journey: Data processing</vt:lpstr>
      <vt:lpstr>The journey: Architecture and modelling  </vt:lpstr>
      <vt:lpstr>Difficulties </vt:lpstr>
      <vt:lpstr>The journey: Evaluation </vt:lpstr>
      <vt:lpstr>Possible improvements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Disease Detector</dc:title>
  <dc:creator>deSniper 2</dc:creator>
  <cp:lastModifiedBy>deSniper 2</cp:lastModifiedBy>
  <cp:revision>219</cp:revision>
  <dcterms:created xsi:type="dcterms:W3CDTF">2020-08-18T15:01:44Z</dcterms:created>
  <dcterms:modified xsi:type="dcterms:W3CDTF">2020-08-19T11:53:04Z</dcterms:modified>
</cp:coreProperties>
</file>